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0FDA-F554-4278-B3F2-0629CD837A3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0FDA-F554-4278-B3F2-0629CD837A3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ângu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0FDA-F554-4278-B3F2-0629CD837A3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0FDA-F554-4278-B3F2-0629CD837A3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3" name="Retângu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ângu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0FDA-F554-4278-B3F2-0629CD837A3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6A00FDA-F554-4278-B3F2-0629CD837A3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ço Reservado para Conteúd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2" name="Espaço Reservado para Conteúd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ângu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ângu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ângu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ângu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0FDA-F554-4278-B3F2-0629CD837A3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pt-BR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ço Reservado para Conteúd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6" name="Espaço Reservado para Conteúd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5" name="E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3" name="Títu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0FDA-F554-4278-B3F2-0629CD837A3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ângu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ângu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0FDA-F554-4278-B3F2-0629CD837A3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ângu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ço Reservado para Conteúd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1" name="Retângu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00FDA-F554-4278-B3F2-0629CD837A3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ector reto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ângu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22" name="Retângu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6A00FDA-F554-4278-B3F2-0629CD837A3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6A00FDA-F554-4278-B3F2-0629CD837A3B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E0F4D7C-7DD3-4E49-B386-E5AD630F7DA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9512" y="2819400"/>
            <a:ext cx="8784976" cy="334590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 lang="pt-BR" sz="3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pt-BR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Tema 25</a:t>
            </a:r>
            <a:endParaRPr lang="pt-BR" sz="3200" baseline="-25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endParaRPr lang="pt-BR" sz="3200" b="1" baseline="-25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pt-B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Avaliação com uso das </a:t>
            </a:r>
          </a:p>
          <a:p>
            <a:pPr>
              <a:spcBef>
                <a:spcPts val="0"/>
              </a:spcBef>
            </a:pPr>
            <a:r>
              <a:rPr lang="pt-B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tecnologias educacionais </a:t>
            </a:r>
            <a:endParaRPr lang="pt-BR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79512" y="332656"/>
            <a:ext cx="8784976" cy="1800200"/>
          </a:xfrm>
        </p:spPr>
        <p:txBody>
          <a:bodyPr>
            <a:normAutofit/>
          </a:bodyPr>
          <a:lstStyle/>
          <a:p>
            <a:r>
              <a:rPr lang="pt-BR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Distrito Quebra Coco, Sidrolândia – MS</a:t>
            </a:r>
            <a:br>
              <a:rPr lang="pt-BR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pt-BR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E. E. Vespasiano Martins</a:t>
            </a:r>
            <a:br>
              <a:rPr lang="pt-BR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pt-BR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PROGETEC Prof Odenir Moraes</a:t>
            </a:r>
            <a:endParaRPr lang="pt-BR" sz="3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784976" cy="758952"/>
          </a:xfrm>
        </p:spPr>
        <p:txBody>
          <a:bodyPr>
            <a:noAutofit/>
          </a:bodyPr>
          <a:lstStyle/>
          <a:p>
            <a:r>
              <a:rPr lang="pt-B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Possibilidades de avaliação com </a:t>
            </a:r>
            <a:br>
              <a:rPr lang="pt-B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pt-B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uso das TIC na minha escola</a:t>
            </a:r>
            <a:endParaRPr lang="pt-BR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179512" y="1844824"/>
            <a:ext cx="8784976" cy="4536504"/>
          </a:xfrm>
        </p:spPr>
        <p:txBody>
          <a:bodyPr>
            <a:noAutofit/>
          </a:bodyPr>
          <a:lstStyle/>
          <a:p>
            <a:pPr marL="274320" lvl="1" algn="just">
              <a:buClr>
                <a:schemeClr val="accent5">
                  <a:lumMod val="50000"/>
                </a:schemeClr>
              </a:buClr>
              <a:buSzPct val="85000"/>
              <a:buFont typeface="Wingdings" pitchFamily="2" charset="2"/>
              <a:buChar char="ü"/>
            </a:pPr>
            <a:r>
              <a:rPr lang="pt-BR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Possibilidade de utilizar </a:t>
            </a:r>
            <a:r>
              <a:rPr lang="pt-BR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wikis</a:t>
            </a:r>
            <a:r>
              <a:rPr lang="pt-BR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plataforma de estudo, bem como as redes sociais como </a:t>
            </a:r>
            <a:r>
              <a:rPr lang="pt-BR" sz="3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facebook</a:t>
            </a:r>
            <a:r>
              <a:rPr lang="pt-BR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Clr>
                <a:schemeClr val="accent5">
                  <a:lumMod val="50000"/>
                </a:schemeClr>
              </a:buClr>
              <a:buNone/>
            </a:pPr>
            <a:endParaRPr lang="pt-BR" sz="3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Clr>
                <a:schemeClr val="accent5">
                  <a:lumMod val="50000"/>
                </a:schemeClr>
              </a:buClr>
              <a:buFont typeface="Wingdings" pitchFamily="2" charset="2"/>
              <a:buChar char="ü"/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 Grupo de estudo no Blog da escola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just">
              <a:buClr>
                <a:schemeClr val="accent5">
                  <a:lumMod val="50000"/>
                </a:schemeClr>
              </a:buClr>
              <a:buFont typeface="Wingdings" pitchFamily="2" charset="2"/>
              <a:buChar char="ü"/>
            </a:pPr>
            <a:endParaRPr lang="pt-BR" sz="3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Clr>
                <a:schemeClr val="accent5">
                  <a:lumMod val="50000"/>
                </a:schemeClr>
              </a:buClr>
              <a:buFont typeface="Wingdings" pitchFamily="2" charset="2"/>
              <a:buChar char="ü"/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 Confecções </a:t>
            </a:r>
            <a:r>
              <a:rPr lang="pt-BR" sz="3000" smtClean="0">
                <a:latin typeface="Arial" pitchFamily="34" charset="0"/>
                <a:cs typeface="Arial" pitchFamily="34" charset="0"/>
              </a:rPr>
              <a:t>de vídeos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.</a:t>
            </a:r>
            <a:endParaRPr lang="pt-BR" sz="3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008112"/>
          </a:xfrm>
        </p:spPr>
        <p:txBody>
          <a:bodyPr>
            <a:noAutofit/>
          </a:bodyPr>
          <a:lstStyle/>
          <a:p>
            <a:r>
              <a:rPr lang="pt-B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Descrição de duas situações de avaliação </a:t>
            </a:r>
            <a:br>
              <a:rPr lang="pt-B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pt-B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que ocorre na escola com uso das TIC</a:t>
            </a:r>
            <a:endParaRPr lang="pt-BR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179512" y="1529408"/>
            <a:ext cx="8784976" cy="4851920"/>
          </a:xfrm>
        </p:spPr>
        <p:txBody>
          <a:bodyPr>
            <a:normAutofit/>
          </a:bodyPr>
          <a:lstStyle/>
          <a:p>
            <a:pPr algn="just">
              <a:buClr>
                <a:schemeClr val="accent5">
                  <a:lumMod val="50000"/>
                </a:schemeClr>
              </a:buClr>
              <a:buFont typeface="Wingdings" pitchFamily="2" charset="2"/>
              <a:buChar char="ü"/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Grupo de Estudo no blog ou rede social com a possibilidade de com acompanhamento da coordenação e dos professores.</a:t>
            </a:r>
          </a:p>
          <a:p>
            <a:pPr algn="just">
              <a:buClr>
                <a:schemeClr val="accent5">
                  <a:lumMod val="50000"/>
                </a:schemeClr>
              </a:buClr>
              <a:buNone/>
            </a:pPr>
            <a:endParaRPr lang="pt-BR" sz="3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Clr>
                <a:schemeClr val="accent5">
                  <a:lumMod val="50000"/>
                </a:schemeClr>
              </a:buClr>
              <a:buFont typeface="Wingdings" pitchFamily="2" charset="2"/>
              <a:buChar char="ü"/>
            </a:pPr>
            <a:r>
              <a:rPr lang="pt-BR" sz="3000" dirty="0" err="1" smtClean="0">
                <a:latin typeface="Arial" pitchFamily="34" charset="0"/>
                <a:cs typeface="Arial" pitchFamily="34" charset="0"/>
              </a:rPr>
              <a:t>Geekie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 Games: Plataforma com acesso exclusivos para e escola e para cada estudante; busca pela melhoria do ensino aprendizagem e melhores condições de aplicação de exame. </a:t>
            </a:r>
          </a:p>
          <a:p>
            <a:pPr algn="just">
              <a:buClr>
                <a:schemeClr val="accent5">
                  <a:lumMod val="50000"/>
                </a:schemeClr>
              </a:buClr>
              <a:buNone/>
            </a:pPr>
            <a:endParaRPr lang="pt-BR" sz="30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pt-BR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512" y="365792"/>
            <a:ext cx="8784976" cy="758952"/>
          </a:xfrm>
        </p:spPr>
        <p:txBody>
          <a:bodyPr>
            <a:noAutofit/>
          </a:bodyPr>
          <a:lstStyle/>
          <a:p>
            <a:r>
              <a:rPr lang="pt-BR" sz="3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Orientações para serem repassadas aos professores regentes da minha escola </a:t>
            </a:r>
            <a:endParaRPr lang="pt-BR" sz="3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179512" y="1527048"/>
            <a:ext cx="8784976" cy="4854280"/>
          </a:xfrm>
        </p:spPr>
        <p:txBody>
          <a:bodyPr/>
          <a:lstStyle/>
          <a:p>
            <a:pPr algn="just">
              <a:buClr>
                <a:schemeClr val="accent5">
                  <a:lumMod val="50000"/>
                </a:schemeClr>
              </a:buClr>
              <a:buFont typeface="Wingdings" pitchFamily="2" charset="2"/>
              <a:buChar char="ü"/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 Orientar como proceder diante atividade avaliativa pedagógica com o uso das tecnologia e ambiente colaborativo.</a:t>
            </a:r>
          </a:p>
          <a:p>
            <a:pPr algn="just">
              <a:buClr>
                <a:schemeClr val="accent5">
                  <a:lumMod val="50000"/>
                </a:schemeClr>
              </a:buClr>
              <a:buFont typeface="Wingdings" pitchFamily="2" charset="2"/>
              <a:buChar char="ü"/>
            </a:pPr>
            <a:endParaRPr lang="pt-BR" sz="3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Clr>
                <a:schemeClr val="accent5">
                  <a:lumMod val="50000"/>
                </a:schemeClr>
              </a:buClr>
              <a:buFont typeface="Wingdings" pitchFamily="2" charset="2"/>
              <a:buChar char="ü"/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 Ressaltar a importância de se fazer algum tipo de avaliação com o uso da tecnologia.</a:t>
            </a:r>
          </a:p>
          <a:p>
            <a:pPr algn="just">
              <a:buClr>
                <a:schemeClr val="accent5">
                  <a:lumMod val="50000"/>
                </a:schemeClr>
              </a:buClr>
              <a:buFont typeface="Wingdings" pitchFamily="2" charset="2"/>
              <a:buChar char="ü"/>
            </a:pPr>
            <a:endParaRPr lang="pt-BR" sz="3000" dirty="0" smtClean="0">
              <a:latin typeface="Arial" pitchFamily="34" charset="0"/>
              <a:cs typeface="Arial" pitchFamily="34" charset="0"/>
            </a:endParaRPr>
          </a:p>
          <a:p>
            <a:pPr algn="just">
              <a:buClr>
                <a:schemeClr val="accent5">
                  <a:lumMod val="50000"/>
                </a:schemeClr>
              </a:buClr>
              <a:buFont typeface="Wingdings" pitchFamily="2" charset="2"/>
              <a:buChar char="ü"/>
            </a:pPr>
            <a:r>
              <a:rPr lang="pt-BR" sz="3000" dirty="0" smtClean="0">
                <a:latin typeface="Arial" pitchFamily="34" charset="0"/>
                <a:cs typeface="Arial" pitchFamily="34" charset="0"/>
              </a:rPr>
              <a:t> Conhecer as ferramentas colaborativas antes utiliza-las.</a:t>
            </a:r>
          </a:p>
          <a:p>
            <a:pPr algn="just">
              <a:buClr>
                <a:schemeClr val="accent5">
                  <a:lumMod val="50000"/>
                </a:schemeClr>
              </a:buClr>
              <a:buNone/>
            </a:pPr>
            <a:endParaRPr lang="pt-BR" sz="3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ívico">
  <a:themeElements>
    <a:clrScheme name="Cívico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ívico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ívico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418</TotalTime>
  <Words>158</Words>
  <Application>Microsoft Office PowerPoint</Application>
  <PresentationFormat>Apresentação na tela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Cívico</vt:lpstr>
      <vt:lpstr>Distrito Quebra Coco, Sidrolândia – MS E. E. Vespasiano Martins PROGETEC Prof Odenir Moraes</vt:lpstr>
      <vt:lpstr>Possibilidades de avaliação com  uso das TIC na minha escola</vt:lpstr>
      <vt:lpstr>Descrição de duas situações de avaliação  que ocorre na escola com uso das TIC</vt:lpstr>
      <vt:lpstr>Orientações para serem repassadas aos professores regentes da minha escola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 7</dc:creator>
  <cp:lastModifiedBy>Cliente</cp:lastModifiedBy>
  <cp:revision>36</cp:revision>
  <dcterms:created xsi:type="dcterms:W3CDTF">2015-08-26T11:59:15Z</dcterms:created>
  <dcterms:modified xsi:type="dcterms:W3CDTF">2015-09-01T00:01:30Z</dcterms:modified>
</cp:coreProperties>
</file>